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4709" autoAdjust="0"/>
  </p:normalViewPr>
  <p:slideViewPr>
    <p:cSldViewPr>
      <p:cViewPr varScale="1">
        <p:scale>
          <a:sx n="147" d="100"/>
          <a:sy n="147" d="100"/>
        </p:scale>
        <p:origin x="7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4504/blob/main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serial-code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-2.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omp-helloworld.c   -o   omp-helloworld.o </a:t>
            </a:r>
            <a:r>
              <a:rPr lang="en-US" dirty="0">
                <a:solidFill>
                  <a:schemeClr val="accent2"/>
                </a:solidFill>
              </a:rPr>
              <a:t>-fopenmp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./omp-helloworld.o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https://github.com/kevinsuo/CS4504/blob/main/omp-helloworld.c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omp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omp_get_thread_num</a:t>
            </a:r>
          </a:p>
          <a:p>
            <a:r>
              <a:rPr lang="en-US" dirty="0"/>
              <a:t>omp_get_num_threads</a:t>
            </a:r>
          </a:p>
          <a:p>
            <a:r>
              <a:rPr lang="en-US" dirty="0"/>
              <a:t>	Get total number and rankID</a:t>
            </a:r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omp-helloworld.c -o omp-helloworld.o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 Options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https://github.com/kevinsuo/CS4504/blob/main/serial-code.c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omp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num_threads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worker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omp_get_thread_num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omp_get_num_threads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rectangle size to approximate</a:t>
            </a:r>
            <a:r>
              <a:rPr lang="zh-CN" altLang="en-US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f(x_i)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f(x_i)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/>
              <a:t>pthread</a:t>
            </a:r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MATLAB</a:t>
            </a:r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38440</TotalTime>
  <Words>1607</Words>
  <Application>Microsoft Macintosh PowerPoint</Application>
  <PresentationFormat>On-screen Show (4:3)</PresentationFormat>
  <Paragraphs>318</Paragraphs>
  <Slides>47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1451</cp:revision>
  <dcterms:created xsi:type="dcterms:W3CDTF">2012-08-09T04:56:17Z</dcterms:created>
  <dcterms:modified xsi:type="dcterms:W3CDTF">2022-10-30T18:35:56Z</dcterms:modified>
</cp:coreProperties>
</file>